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31"/>
  </p:normalViewPr>
  <p:slideViewPr>
    <p:cSldViewPr snapToGrid="0" snapToObjects="1">
      <p:cViewPr varScale="1">
        <p:scale>
          <a:sx n="96" d="100"/>
          <a:sy n="96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CC2F-5E56-4443-9960-9B267BB6E4FE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0A70D-DC19-F943-9253-F3521826D33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80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60031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it-IT" dirty="0" smtClean="0"/>
              <a:t>Detto fatto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76003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25" y="6252580"/>
            <a:ext cx="2603500" cy="5329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933"/>
            <a:ext cx="2183771" cy="19314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25" y="5617029"/>
            <a:ext cx="6154975" cy="12473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49" y="0"/>
            <a:ext cx="1968051" cy="1931196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Detto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74105" y="173863"/>
            <a:ext cx="2603500" cy="5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on Flower Bold" charset="0"/>
          <a:ea typeface="Moon Flower Bold" charset="0"/>
          <a:cs typeface="Moon Flower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matic" charset="0"/>
          <a:ea typeface="Amatic" charset="0"/>
          <a:cs typeface="Amat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animazione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</a:t>
            </a:r>
            <a:r>
              <a:rPr lang="it-IT" b="1" dirty="0" smtClean="0"/>
              <a:t>base</a:t>
            </a:r>
            <a:r>
              <a:rPr lang="it-IT" dirty="0" smtClean="0"/>
              <a:t> degli animatori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81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STILE EDUCATIVO DELL’Animazione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84672"/>
            <a:ext cx="10515600" cy="341139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GUARDARE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Lo stile dell’animazione all’oratorio estivo permette di guardare a tutti e a ciascuno allo stesso tempo.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È uno stile che implica il coinvolgimento di tutti.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È un’occasione di crescita per ogni ragazzo dell’attività estiva.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È la possibilità per ragazzi e animatori di esprimersi e di sperimentarsi rispetto ai linguaggi di animazione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44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L’Animazione STRUMENTO PER STIMOLARE ED INTERESSARE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5474" y="1440378"/>
            <a:ext cx="1069343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it-IT"/>
              <a:t>STUPIRSI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L’animazione ha una potenzialità inaspettata: riesce a coinvolgere tutti e ciascuno, mettendo in moto sia il singolo, sia il gruppo, sia il singolo in relazione al gruppo.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L’animazione è uno strumento che facilita il lavoro di gruppo al punto che animando insieme si arriva a compiere opere stupende e stupefacenti.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L’animazione solo se è vissuta nell’umiltà, nel servizio e nella comunione tra gli animatori può generare risultati stupefacenti all’oratorio estivo, sia in termini educativi, rispetto alla crescita dei ragazzi, sia in termini di riuscita delle attività.</a:t>
            </a:r>
          </a:p>
        </p:txBody>
      </p:sp>
    </p:spTree>
    <p:extLst>
      <p:ext uri="{BB962C8B-B14F-4D97-AF65-F5344CB8AC3E}">
        <p14:creationId xmlns:p14="http://schemas.microsoft.com/office/powerpoint/2010/main" val="13779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E LINGUAGGI DI ANIMAZIONE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5474" y="1466882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CONOSCERE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L’animazione comprende numerosissimi linguaggi di animazione: bans, balli, teatro, gioco, musica, arti e grafica... ed ogni linguaggio è un mezzo per trasmettere contenuti e al contempo uno strumento educativo che permette a ciascun ragazzo di acquisire abilità in quell’ambito e sperimentarsi</a:t>
            </a:r>
            <a:endParaRPr lang="it-IT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Ciascun linguaggio stimola le aree di sviluppo di ciascun ragazzo: cognitivo, motorio, affettivo e sociale ed educa il ragazzo a conoscersi e a relazionarsi con gli altri.</a:t>
            </a:r>
          </a:p>
        </p:txBody>
      </p:sp>
    </p:spTree>
    <p:extLst>
      <p:ext uri="{BB962C8B-B14F-4D97-AF65-F5344CB8AC3E}">
        <p14:creationId xmlns:p14="http://schemas.microsoft.com/office/powerpoint/2010/main" val="8466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428" y="219353"/>
            <a:ext cx="10515600" cy="1325563"/>
          </a:xfrm>
        </p:spPr>
        <p:txBody>
          <a:bodyPr/>
          <a:lstStyle/>
          <a:p>
            <a:r>
              <a:rPr lang="it-IT" dirty="0" smtClean="0"/>
              <a:t>CONDURRE UN’ANIMAZIONE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9701" y="1254850"/>
            <a:ext cx="11276527" cy="4152037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CONTEMPLARE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L’animazione richiede un’accurata preparazione per risultare coinvolgente ed efficace.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L’animazione è efficace se rende protagonisti i ragazzi e i partecipanti riuscendo a valorizzarli e far emergere i loro talenti.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P</a:t>
            </a:r>
            <a:r>
              <a:rPr lang="it-IT" dirty="0" smtClean="0"/>
              <a:t>er ”dare anima” deve intercettare i partecipanti suscitando in loro interesse e creare un clima di ascolto, attenzione e partecipazione.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Ciascun linguaggio stimola le aree di sviluppo dei ragazzi: cognitiva, motoria, affettiva e sociale ed educa il ragazzo a conoscersi e a relazionarsi con gli altri.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Per condurre adeguatamente un’animazione occorre dotarsi dei materiali necessari ad attuarla</a:t>
            </a:r>
          </a:p>
        </p:txBody>
      </p:sp>
    </p:spTree>
    <p:extLst>
      <p:ext uri="{BB962C8B-B14F-4D97-AF65-F5344CB8AC3E}">
        <p14:creationId xmlns:p14="http://schemas.microsoft.com/office/powerpoint/2010/main" val="17591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780" y="100817"/>
            <a:ext cx="9910290" cy="1325563"/>
          </a:xfrm>
        </p:spPr>
        <p:txBody>
          <a:bodyPr/>
          <a:lstStyle/>
          <a:p>
            <a:r>
              <a:rPr lang="it-IT" dirty="0" smtClean="0"/>
              <a:t>LO STRUMENTO ANIMATORE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5779" y="1145656"/>
            <a:ext cx="10831177" cy="4446760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BENEDIRE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L’animazione permette ad ogni animatore di entrare in contatto con i ragazzi dell’oratorio estivo, avendo occasione di approfondire la loro conoscenza e i loro bisogni.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L’animatore è l’esempio nel quale ciascun ragazzo può rispecchiarsi e trovare il coraggio di sperimentarsi e crescere.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L’animatore attraverso l’animazione ha l’occasione di conquistare l’interesse e la fiducia del ragazzo e quindi di avere il gancio per costruire una relazione profonda ed educativa.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L’animatore attraverso l’animazione può far ammirare ai ragazzi la bellezza del creato, di ciò che l’uomo può fare e vivere insieme, della gioia e della vita: questo apre la porta a un contatto diretto con Dio. </a:t>
            </a:r>
          </a:p>
        </p:txBody>
      </p:sp>
    </p:spTree>
    <p:extLst>
      <p:ext uri="{BB962C8B-B14F-4D97-AF65-F5344CB8AC3E}">
        <p14:creationId xmlns:p14="http://schemas.microsoft.com/office/powerpoint/2010/main" val="12865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animazione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</a:t>
            </a:r>
            <a:r>
              <a:rPr lang="it-IT" b="1" dirty="0" smtClean="0"/>
              <a:t>base</a:t>
            </a:r>
            <a:r>
              <a:rPr lang="it-IT" dirty="0" smtClean="0"/>
              <a:t> degli animatori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1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473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Amatic</vt:lpstr>
      <vt:lpstr>Calibri</vt:lpstr>
      <vt:lpstr>Hilde Sharpie</vt:lpstr>
      <vt:lpstr>Moon Flower Bold</vt:lpstr>
      <vt:lpstr>Arial</vt:lpstr>
      <vt:lpstr>Personalizza struttura</vt:lpstr>
      <vt:lpstr>animazione</vt:lpstr>
      <vt:lpstr>LO STILE EDUCATIVO DELL’Animazione</vt:lpstr>
      <vt:lpstr>L’Animazione STRUMENTO PER STIMOLARE ED INTERESSARE</vt:lpstr>
      <vt:lpstr>TECNICHE E LINGUAGGI DI ANIMAZIONE</vt:lpstr>
      <vt:lpstr>CONDURRE UN’ANIMAZIONE</vt:lpstr>
      <vt:lpstr>LO STRUMENTO ANIMATORE</vt:lpstr>
      <vt:lpstr>animazione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Prova </dc:title>
  <dc:creator>Mauro Bignami</dc:creator>
  <cp:lastModifiedBy>Mauro Bignami</cp:lastModifiedBy>
  <cp:revision>29</cp:revision>
  <cp:lastPrinted>2017-05-03T07:04:00Z</cp:lastPrinted>
  <dcterms:created xsi:type="dcterms:W3CDTF">2017-03-29T08:20:42Z</dcterms:created>
  <dcterms:modified xsi:type="dcterms:W3CDTF">2017-05-03T07:04:01Z</dcterms:modified>
</cp:coreProperties>
</file>