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31"/>
  </p:normalViewPr>
  <p:slideViewPr>
    <p:cSldViewPr snapToGrid="0" snapToObjects="1">
      <p:cViewPr varScale="1">
        <p:scale>
          <a:sx n="96" d="100"/>
          <a:sy n="96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B8E74-2537-7E4B-B0B3-1367A9C417A4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D943-5B23-0B4F-91FF-FB87A802670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08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60031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it-IT" dirty="0" smtClean="0"/>
              <a:t>Detto fatto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600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5" y="6252580"/>
            <a:ext cx="2603500" cy="5329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33"/>
            <a:ext cx="2183771" cy="1931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5" y="5617029"/>
            <a:ext cx="6154975" cy="1247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9" y="0"/>
            <a:ext cx="1968051" cy="193119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Detto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4105" y="173863"/>
            <a:ext cx="2603500" cy="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on Flower Bold" charset="0"/>
          <a:ea typeface="Moon Flower Bold" charset="0"/>
          <a:cs typeface="Moon Flower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matic" charset="0"/>
          <a:ea typeface="Amatic" charset="0"/>
          <a:cs typeface="Amat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GIOCO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dirty="0" smtClean="0"/>
              <a:t>degli animatori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981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44" y="442399"/>
            <a:ext cx="10555356" cy="952073"/>
          </a:xfrm>
        </p:spPr>
        <p:txBody>
          <a:bodyPr/>
          <a:lstStyle/>
          <a:p>
            <a:r>
              <a:rPr lang="it-IT" dirty="0" smtClean="0"/>
              <a:t>Il gioco insegna ad osservare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8444" y="1314960"/>
            <a:ext cx="11108026" cy="4118432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GUARDARE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gioco è un linguaggio di animazione che ha un’importantissima valenza educativa: esso rappresenta una vera e propria palestra di vita protetta, nella quale in primo luogo si impara ad osservare gli altri e il mondo che ci circonda e poi a sperimentarsi per diventare il meglio </a:t>
            </a:r>
            <a:r>
              <a:rPr lang="it-IT" dirty="0"/>
              <a:t>di </a:t>
            </a:r>
            <a:r>
              <a:rPr lang="it-IT" dirty="0" smtClean="0"/>
              <a:t>sé.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</a:t>
            </a:r>
            <a:r>
              <a:rPr lang="it-IT" dirty="0" smtClean="0"/>
              <a:t>gioco insegna ad accorgersi che ci sono altre persone intorno a noi, da guardare e di cui prendersi cura: giocando si apprende come relazionarsi con gli altri e ci si allena a modulare il proprio carattere e a regolare l’andamento delle </a:t>
            </a:r>
            <a:r>
              <a:rPr lang="it-IT" dirty="0" smtClean="0"/>
              <a:t>relazioni.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Giocando si ha l’occasione di osservare se stessi e di individuare i punti di forza da sviluppare e i punti di debolezza sui quali lavorare, senza sentirsi particolarmente giudicati, proprio perché tutto accade mentre si sta giocando.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2399"/>
            <a:ext cx="10515600" cy="952073"/>
          </a:xfrm>
        </p:spPr>
        <p:txBody>
          <a:bodyPr/>
          <a:lstStyle/>
          <a:p>
            <a:r>
              <a:rPr lang="it-IT" dirty="0" smtClean="0"/>
              <a:t>Il GIOCO NON è SCONTATO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341464"/>
            <a:ext cx="10717696" cy="409192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STUPIRSI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 giochi proposti all’oratorio estivo devono ogni volta riuscire a stupire i ragazzi che li </a:t>
            </a:r>
            <a:r>
              <a:rPr lang="it-IT" dirty="0" smtClean="0"/>
              <a:t>giocano.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Un gioco stupisce se coinvolge i partecipanti e se lascia in loro la voglia di </a:t>
            </a:r>
            <a:r>
              <a:rPr lang="it-IT" dirty="0" smtClean="0"/>
              <a:t>ri-giocarci.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Si riesce a rendere un gioco “stupefacente” grazie all’ambientazione e al modo con cui il conduttore lo conduce. In questo i materiali che si usano sia per ambientare sia per giocare hanno un ruolo </a:t>
            </a:r>
            <a:r>
              <a:rPr lang="it-IT" dirty="0" smtClean="0"/>
              <a:t>fondamentale.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Le varianti ben studiate e non scontate introdotte durante il gioco contribuiscono a sorprendere i ragazzi e a rendere il gioco </a:t>
            </a:r>
            <a:r>
              <a:rPr lang="it-IT" dirty="0" smtClean="0"/>
              <a:t>interessante.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594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gioco e le REGOLE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6896" y="1507573"/>
            <a:ext cx="4860234" cy="3740288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CONOSCERE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Conoscere le regole del gioco è l’elemento chiave per poter giocare. Le regole dovranno essere definite in modo chiaro, misurato, adeguato ai ragazzi che giocano ma anche a rendere il gioco divertente e inaspettato. Ma senza regole non si </a:t>
            </a:r>
            <a:r>
              <a:rPr lang="it-IT" dirty="0" smtClean="0"/>
              <a:t>gioca.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Per riuscire a divertirsi e anche a vincere nel gioco è importante anche nel tempo imparare a conoscere le strategie di gioco che lo rendono appassionante e avvincente</a:t>
            </a:r>
            <a:r>
              <a:rPr lang="it-IT" dirty="0" smtClean="0"/>
              <a:t>.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80385" y="2061747"/>
            <a:ext cx="6546574" cy="44862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Conoscere il terreno di gioco, il contesto e i propri avversari sono elementi utili per riuscire nel gioco, soprattutto nel gioco sportivo. Ma all’oratorio estivo tale conoscenza deve concorrere a sfidarsi in modo divertente e rispettoso, mantenendo un clima di amicizia.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Conoscere le debolezze e le eventuali difficoltà della propria squadra o dei propri compagni deve stimolare la creatività di ciascun giocatore, cercando di concorrere per la vittoria valorizzando al meglio le caratteristiche della propria squadra, così come si presenta e anzi trasformando ciò che pare essere uno svantaggio in vantaggio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0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2399"/>
            <a:ext cx="10515600" cy="952073"/>
          </a:xfrm>
        </p:spPr>
        <p:txBody>
          <a:bodyPr/>
          <a:lstStyle/>
          <a:p>
            <a:r>
              <a:rPr lang="it-IT" dirty="0" smtClean="0"/>
              <a:t>GIOCANDO SI IMPARA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67968"/>
            <a:ext cx="11108026" cy="3906397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CONTEMPLARE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gioco permette di imparare divertendosi. Soprattutto con </a:t>
            </a:r>
            <a:r>
              <a:rPr lang="it-IT" dirty="0" err="1" smtClean="0"/>
              <a:t>DettoFatto</a:t>
            </a:r>
            <a:r>
              <a:rPr lang="it-IT" dirty="0" smtClean="0"/>
              <a:t> ci si stupirà di quanto i ragazzi degli oratori estivi impareranno sulla Bibbia e in particolare sulla Genesi, semplicemente</a:t>
            </a:r>
            <a:r>
              <a:rPr lang="mr-IN" dirty="0" smtClean="0"/>
              <a:t>…</a:t>
            </a:r>
            <a:r>
              <a:rPr lang="it-IT" dirty="0" smtClean="0"/>
              <a:t> giocando.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Invitiamo i ragazzi dell’oratorio estivo a contemplare la bellezza che riescono insieme a generare quando imparano a giocare insieme: riescono a compiere imprese memorabili.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gioco per stupire e per appassionare deve avere in sé un’ambientazione fantasiosa: innescare l’uso della fantasia nei ragazzi permetterà di vivere avventure indimenticabili che gli animatori stessi si fermeranno a contemplare stupiti.</a:t>
            </a:r>
          </a:p>
        </p:txBody>
      </p:sp>
    </p:spTree>
    <p:extLst>
      <p:ext uri="{BB962C8B-B14F-4D97-AF65-F5344CB8AC3E}">
        <p14:creationId xmlns:p14="http://schemas.microsoft.com/office/powerpoint/2010/main" val="5489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340" y="442399"/>
            <a:ext cx="10810460" cy="952073"/>
          </a:xfrm>
        </p:spPr>
        <p:txBody>
          <a:bodyPr/>
          <a:lstStyle/>
          <a:p>
            <a:r>
              <a:rPr lang="it-IT" dirty="0" smtClean="0"/>
              <a:t>Quando il gioco è benedizione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339" y="1394471"/>
            <a:ext cx="11449878" cy="448949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BENEDIRE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Il gioco all’oratorio estivo può diventare occasione per benedire il Signore. Per cosa?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la bellezza del luogo in cui si </a:t>
            </a:r>
            <a:r>
              <a:rPr lang="it-IT" sz="2600" dirty="0" smtClean="0"/>
              <a:t>gioca.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la bellezza dei ragazzi e dei </a:t>
            </a:r>
            <a:r>
              <a:rPr lang="it-IT" sz="2600" dirty="0" smtClean="0"/>
              <a:t>giocatori.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l’impegno e l’abilità degli animatori nel realizzare e condurre il </a:t>
            </a:r>
            <a:r>
              <a:rPr lang="it-IT" sz="2600" dirty="0" smtClean="0"/>
              <a:t>gioco.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la bellezza del gioco </a:t>
            </a:r>
            <a:r>
              <a:rPr lang="it-IT" sz="2600" dirty="0" smtClean="0"/>
              <a:t>stesso.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la bellezza di avere degli amici e di non sentirsi </a:t>
            </a:r>
            <a:r>
              <a:rPr lang="it-IT" sz="2600" dirty="0" smtClean="0"/>
              <a:t>soli.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il cambiamento e la crescita che il gioco riesce a generare nei ragazzi che si mettono in </a:t>
            </a:r>
            <a:r>
              <a:rPr lang="it-IT" sz="2600" dirty="0" smtClean="0"/>
              <a:t>gioco.</a:t>
            </a:r>
            <a:endParaRPr lang="it-IT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2600" dirty="0" smtClean="0"/>
              <a:t>Per molto altro</a:t>
            </a:r>
            <a:r>
              <a:rPr lang="mr-IN" sz="2600" dirty="0" smtClean="0"/>
              <a:t>…</a:t>
            </a:r>
            <a:endParaRPr lang="it-IT" sz="2600" dirty="0" smtClean="0"/>
          </a:p>
        </p:txBody>
      </p:sp>
    </p:spTree>
    <p:extLst>
      <p:ext uri="{BB962C8B-B14F-4D97-AF65-F5344CB8AC3E}">
        <p14:creationId xmlns:p14="http://schemas.microsoft.com/office/powerpoint/2010/main" val="1963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GIOCO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dirty="0" smtClean="0"/>
              <a:t>degli animatori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86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628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Amatic</vt:lpstr>
      <vt:lpstr>Calibri</vt:lpstr>
      <vt:lpstr>Hilde Sharpie</vt:lpstr>
      <vt:lpstr>Moon Flower Bold</vt:lpstr>
      <vt:lpstr>Arial</vt:lpstr>
      <vt:lpstr>Personalizza struttura</vt:lpstr>
      <vt:lpstr>GIOCO</vt:lpstr>
      <vt:lpstr>Il gioco insegna ad osservare</vt:lpstr>
      <vt:lpstr>Il GIOCO NON è SCONTATO</vt:lpstr>
      <vt:lpstr>Il gioco e le REGOLE</vt:lpstr>
      <vt:lpstr>GIOCANDO SI IMPARA</vt:lpstr>
      <vt:lpstr>Quando il gioco è benedizione</vt:lpstr>
      <vt:lpstr>GIOCO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</dc:title>
  <dc:creator>Mauro Bignami</dc:creator>
  <cp:lastModifiedBy>Mauro Bignami</cp:lastModifiedBy>
  <cp:revision>29</cp:revision>
  <cp:lastPrinted>2017-05-03T07:34:43Z</cp:lastPrinted>
  <dcterms:created xsi:type="dcterms:W3CDTF">2017-03-29T08:20:42Z</dcterms:created>
  <dcterms:modified xsi:type="dcterms:W3CDTF">2017-05-03T07:34:45Z</dcterms:modified>
</cp:coreProperties>
</file>