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31"/>
  </p:normalViewPr>
  <p:slideViewPr>
    <p:cSldViewPr snapToGrid="0" snapToObjects="1">
      <p:cViewPr varScale="1">
        <p:scale>
          <a:sx n="96" d="100"/>
          <a:sy n="96" d="100"/>
        </p:scale>
        <p:origin x="1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E2F4E-A2E7-9E4D-A6E3-761296B215D8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ECBA9-0838-4D42-A47F-5D4634FE099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78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60031" cy="2387600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it-IT" dirty="0" smtClean="0"/>
              <a:t>Detto fatto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76003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0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87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5" Type="http://schemas.openxmlformats.org/officeDocument/2006/relationships/image" Target="../media/image3.jpg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25" y="6252580"/>
            <a:ext cx="2603500" cy="53296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2933"/>
            <a:ext cx="2183771" cy="193144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25" y="5617029"/>
            <a:ext cx="6154975" cy="124735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949" y="0"/>
            <a:ext cx="1968051" cy="1931196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Detto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74105" y="173863"/>
            <a:ext cx="2603500" cy="5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on Flower Bold" charset="0"/>
          <a:ea typeface="Moon Flower Bold" charset="0"/>
          <a:cs typeface="Moon Flower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ilde Sharpie" charset="0"/>
          <a:ea typeface="Hilde Sharpie" charset="0"/>
          <a:cs typeface="Hilde Sharpi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ilde Sharpie" charset="0"/>
          <a:ea typeface="Hilde Sharpie" charset="0"/>
          <a:cs typeface="Hilde Sharpi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matic" charset="0"/>
          <a:ea typeface="Amatic" charset="0"/>
          <a:cs typeface="Amat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spiritualità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formazione degli animatori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81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5617" y="365126"/>
            <a:ext cx="10638183" cy="1035498"/>
          </a:xfrm>
        </p:spPr>
        <p:txBody>
          <a:bodyPr/>
          <a:lstStyle/>
          <a:p>
            <a:r>
              <a:rPr lang="it-IT" b="1" dirty="0"/>
              <a:t>IO E DIO: vogliamo incontrarci?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5617" y="1321111"/>
            <a:ext cx="10998792" cy="4006264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GUARDARE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Un compito importante degli animatori all’oratorio estivo è offrire loro testimonianze e segni che li aiutino ad osservare e a riconoscere la presenza di Dio nella loro vita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L’oratorio estivo è un’esperienza che può far percepire ai ragazzi lo sguardo di Dio, ovvero come Dio li guarda, facendo far fare loro esperienza del Suo amore, mediante la presenza e la cura degli </a:t>
            </a:r>
            <a:r>
              <a:rPr lang="it-IT" dirty="0" smtClean="0"/>
              <a:t>animatori.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Inoltre l’incontro con gli animatori e con gli altri ragazzi dell’oratorio estivo può contribuire a guardare la sofferenza e le difficoltà della vita di ciascuno da un punto di vista nuovo e con una prospettiva di maggiore </a:t>
            </a:r>
            <a:r>
              <a:rPr lang="it-IT" dirty="0" smtClean="0"/>
              <a:t>speranza.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L’oratorio estivo è un’esperienza educativa e di fede che insegna ad osservare l’altro con occhi di amore e di comprensione: questo favorisce relazioni profonde, solidali e rivolte al bene dell’altro.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44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9661" y="365125"/>
            <a:ext cx="10754139" cy="1325563"/>
          </a:xfrm>
        </p:spPr>
        <p:txBody>
          <a:bodyPr/>
          <a:lstStyle/>
          <a:p>
            <a:r>
              <a:rPr lang="it-IT" dirty="0" smtClean="0"/>
              <a:t>LA GIOIA DI PREGARE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9661" y="1401368"/>
            <a:ext cx="11049000" cy="4032023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STUPIRSI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La preghiera che proponiamo all’oratorio estivo deve comunicare gioia e deve poter commuovere, ogni giorno, in ogni momento in cui si prega. La cura dei momenti di preghiera e l’umiltà degli animatori nel prepararli devono poter favorire nei ragazzi </a:t>
            </a:r>
            <a:r>
              <a:rPr lang="it-IT" dirty="0"/>
              <a:t>il silenzio, </a:t>
            </a:r>
            <a:r>
              <a:rPr lang="it-IT" dirty="0" smtClean="0"/>
              <a:t>l’ascolto della Parola di Dio, la </a:t>
            </a:r>
            <a:r>
              <a:rPr lang="it-IT" dirty="0" smtClean="0"/>
              <a:t>riflessione, </a:t>
            </a:r>
            <a:r>
              <a:rPr lang="it-IT" dirty="0" smtClean="0"/>
              <a:t>l’affidamento, le intenzioni di preghiera per coloro che si portano nel cuore, fino a giungere all’incontro intimo con Dio. E tutto ciò quando accade non può che stupire. Perché si avranno davanti ragazzi, anche giovanissimi, che avranno percepito la presenza di Dio nei loro cuori e intorno a loro, poiché “dove 2 o 3 sono riuniti nel mio nome, Io sarò con loro”.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Il bene lascia a “bocca aperta”: invitiamo i ragazzi di nostri oratori estivi a non stancarsi di fare il bene. Ciò genera ogni giorno piccoli miracoli che stupiranno ragazzi, famiglie</a:t>
            </a:r>
            <a:r>
              <a:rPr lang="it-IT" dirty="0"/>
              <a:t> </a:t>
            </a:r>
            <a:r>
              <a:rPr lang="it-IT" dirty="0" smtClean="0"/>
              <a:t>e intere comunità, contribuendo ad avvicinare e “dare anime a Dio”.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56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9357" y="225288"/>
            <a:ext cx="10704443" cy="914400"/>
          </a:xfrm>
        </p:spPr>
        <p:txBody>
          <a:bodyPr/>
          <a:lstStyle/>
          <a:p>
            <a:r>
              <a:rPr lang="it-IT" dirty="0" smtClean="0"/>
              <a:t>SERVIRE è SPENDERSI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9089" y="1322044"/>
            <a:ext cx="6715539" cy="3899314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CONOSCERE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Per un animatore dell’oratorio estivo è fondamentale conoscere e comprendere il senso del suo servizio </a:t>
            </a:r>
            <a:r>
              <a:rPr lang="it-IT" dirty="0" smtClean="0"/>
              <a:t>educativo: </a:t>
            </a:r>
            <a:r>
              <a:rPr lang="it-IT" dirty="0" smtClean="0"/>
              <a:t>l’essere servi inutili. 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Il </a:t>
            </a:r>
            <a:r>
              <a:rPr lang="it-IT" dirty="0" smtClean="0"/>
              <a:t>servizio dell’animare l’oratorio estivo spesso, </a:t>
            </a:r>
            <a:r>
              <a:rPr lang="it-IT" dirty="0"/>
              <a:t>per un </a:t>
            </a:r>
            <a:r>
              <a:rPr lang="it-IT" dirty="0" smtClean="0"/>
              <a:t>animatore, comincia per appagare il desiderio di sentirsi utile, protagonista e importante, e questo è positivo. Ma poi se tale percorso è accompagnato da un cammino di fede costante, tutto ciò si trasforma in un graduale imparare a mettersi da parte, in virtù del bene più grande per l’altro e per i ragazzi a cui si dedica questo servizio. 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04380" y="1838877"/>
            <a:ext cx="5221357" cy="3846305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Si raggiunge poi l’apice di questa maturazione e di questa consapevolezza dell’essere educatori, quando si impara ad offrire tutte le proprie fatiche, sforzi, tempo e vita, senza ricevere nulla in cambio e senza aspettarsi i frutti della semina, ovvero accettando che il lavoro fatto non sia subito riconosciuto e che i ragazzi educati non diano in quel momento segni di cambiamento.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nostra fede insegna tuttavia che seminando nel bene, prima o poi i frutti matureranno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26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MALE è L’OCCASIONE PER RISCATTARE IL BENE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70992"/>
            <a:ext cx="10515600" cy="462645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CONTEMPLARE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Riconoscere i propri errori è il primo passo per trasformare in bene il male che è stato fatto. </a:t>
            </a:r>
            <a:r>
              <a:rPr lang="it-IT" dirty="0" smtClean="0"/>
              <a:t>Imparare </a:t>
            </a:r>
            <a:r>
              <a:rPr lang="it-IT" dirty="0" smtClean="0"/>
              <a:t>a contemplare la bellezza e il bene che scaturisce da una situazione negativa è l’atteggiamento del cristiano fiducioso che crede nell’altro, nella sua conversione e nella Salvezza che Gesù ha preparato per ogni ragazzo e uomo.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Il cambiamento di una persona che sbaglia o ha sbagliato molto è una bellezza da togliere il fiato. Abituiamo i ragazzi degli oratori estivi a contemplare e ammirare tale bellezza, piuttosto che a giudicare gli </a:t>
            </a:r>
            <a:r>
              <a:rPr lang="it-IT" dirty="0" smtClean="0"/>
              <a:t>altri.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83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LASCIARE CHE IL BENE PARLI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84245"/>
            <a:ext cx="10515600" cy="459995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BENEDIRE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Cogliamo l’occasione dell’oratorio estivo per far sì che animatori e ragazzi si allenino a “dire bene” dell’intero creato che hanno intorno, creato da Dio: persone, animali, fiori, piante, terra, acqua, cielo</a:t>
            </a:r>
            <a:r>
              <a:rPr lang="it-IT" dirty="0" smtClean="0"/>
              <a:t>,...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Allo stesso tempo animatori e ragazzi insieme colgano l’occasione di riconoscere lo sguardo “benevolente” di Dio su di loro, che saprà riempirli di tanta </a:t>
            </a:r>
            <a:r>
              <a:rPr lang="it-IT" dirty="0" smtClean="0"/>
              <a:t>amorevolezza. </a:t>
            </a:r>
            <a:endParaRPr lang="it-IT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dirty="0" smtClean="0"/>
              <a:t>A partire da questo oratorio estivo impariamo a far sì che siano le nostre opere a “dir bene” di noi e non noi stessi.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5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spiritualità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formazione degli animatori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35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729</Words>
  <Application>Microsoft Macintosh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Amatic</vt:lpstr>
      <vt:lpstr>Calibri</vt:lpstr>
      <vt:lpstr>Hilde Sharpie</vt:lpstr>
      <vt:lpstr>Moon Flower Bold</vt:lpstr>
      <vt:lpstr>Arial</vt:lpstr>
      <vt:lpstr>Personalizza struttura</vt:lpstr>
      <vt:lpstr>spiritualità</vt:lpstr>
      <vt:lpstr>IO E DIO: vogliamo incontrarci? </vt:lpstr>
      <vt:lpstr>LA GIOIA DI PREGARE</vt:lpstr>
      <vt:lpstr>SERVIRE è SPENDERSI</vt:lpstr>
      <vt:lpstr>IL MALE è L’OCCASIONE PER RISCATTARE IL BENE</vt:lpstr>
      <vt:lpstr>LASCIARE CHE IL BENE PARLI</vt:lpstr>
      <vt:lpstr>spiritualità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 Prova </dc:title>
  <dc:creator>Mauro Bignami</dc:creator>
  <cp:lastModifiedBy>Mauro Bignami</cp:lastModifiedBy>
  <cp:revision>30</cp:revision>
  <cp:lastPrinted>2017-05-03T09:59:46Z</cp:lastPrinted>
  <dcterms:created xsi:type="dcterms:W3CDTF">2017-03-29T08:20:42Z</dcterms:created>
  <dcterms:modified xsi:type="dcterms:W3CDTF">2017-05-03T09:59:47Z</dcterms:modified>
</cp:coreProperties>
</file>